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32399288" cy="43199050"/>
  <p:notesSz cx="6858000" cy="9144000"/>
  <p:custDataLst>
    <p:tags r:id="rId3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10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" d="100"/>
          <a:sy n="13" d="100"/>
        </p:scale>
        <p:origin x="4400" y="156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50000" y="7070003"/>
            <a:ext cx="24300001" cy="15039999"/>
          </a:xfrm>
        </p:spPr>
        <p:txBody>
          <a:bodyPr anchor="b"/>
          <a:lstStyle>
            <a:lvl1pPr algn="ctr">
              <a:defRPr sz="15945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50000" y="22690002"/>
            <a:ext cx="24300001" cy="10429996"/>
          </a:xfrm>
        </p:spPr>
        <p:txBody>
          <a:bodyPr/>
          <a:lstStyle>
            <a:lvl1pPr marL="0" indent="0" algn="ctr">
              <a:buNone/>
              <a:defRPr sz="6380"/>
            </a:lvl1pPr>
            <a:lvl2pPr marL="1214755" indent="0" algn="ctr">
              <a:buNone/>
              <a:defRPr sz="5315"/>
            </a:lvl2pPr>
            <a:lvl3pPr marL="2430145" indent="0" algn="ctr">
              <a:buNone/>
              <a:defRPr sz="4785"/>
            </a:lvl3pPr>
            <a:lvl4pPr marL="3644900" indent="0" algn="ctr">
              <a:buNone/>
              <a:defRPr sz="4250"/>
            </a:lvl4pPr>
            <a:lvl5pPr marL="4860290" indent="0" algn="ctr">
              <a:buNone/>
              <a:defRPr sz="4250"/>
            </a:lvl5pPr>
            <a:lvl6pPr marL="6075045" indent="0" algn="ctr">
              <a:buNone/>
              <a:defRPr sz="4250"/>
            </a:lvl6pPr>
            <a:lvl7pPr marL="7289800" indent="0" algn="ctr">
              <a:buNone/>
              <a:defRPr sz="4250"/>
            </a:lvl7pPr>
            <a:lvl8pPr marL="8505190" indent="0" algn="ctr">
              <a:buNone/>
              <a:defRPr sz="4250"/>
            </a:lvl8pPr>
            <a:lvl9pPr marL="9719945" indent="0" algn="ctr">
              <a:buNone/>
              <a:defRPr sz="425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490001" y="1730003"/>
            <a:ext cx="7290000" cy="3685999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20000" y="1730003"/>
            <a:ext cx="21447393" cy="3685999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10625" y="10770003"/>
            <a:ext cx="27945002" cy="17969996"/>
          </a:xfrm>
        </p:spPr>
        <p:txBody>
          <a:bodyPr anchor="b"/>
          <a:lstStyle>
            <a:lvl1pPr>
              <a:defRPr sz="15945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10625" y="28910002"/>
            <a:ext cx="27945002" cy="9449996"/>
          </a:xfrm>
        </p:spPr>
        <p:txBody>
          <a:bodyPr/>
          <a:lstStyle>
            <a:lvl1pPr marL="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1pPr>
            <a:lvl2pPr marL="1214755" indent="0">
              <a:buNone/>
              <a:defRPr sz="5315">
                <a:solidFill>
                  <a:schemeClr val="tx1">
                    <a:tint val="75000"/>
                  </a:schemeClr>
                </a:solidFill>
              </a:defRPr>
            </a:lvl2pPr>
            <a:lvl3pPr marL="2430145" indent="0">
              <a:buNone/>
              <a:defRPr sz="4785">
                <a:solidFill>
                  <a:schemeClr val="tx1">
                    <a:tint val="75000"/>
                  </a:schemeClr>
                </a:solidFill>
              </a:defRPr>
            </a:lvl3pPr>
            <a:lvl4pPr marL="36449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4pPr>
            <a:lvl5pPr marL="486029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5pPr>
            <a:lvl6pPr marL="60750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6pPr>
            <a:lvl7pPr marL="72898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7pPr>
            <a:lvl8pPr marL="850519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8pPr>
            <a:lvl9pPr marL="97199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20000" y="10079999"/>
            <a:ext cx="14288401" cy="2851000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491601" y="10079999"/>
            <a:ext cx="14288401" cy="2851000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300000"/>
            <a:ext cx="27945002" cy="835000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153829" y="11202758"/>
            <a:ext cx="12951428" cy="5189997"/>
          </a:xfrm>
        </p:spPr>
        <p:txBody>
          <a:bodyPr anchor="ctr"/>
          <a:lstStyle>
            <a:lvl1pPr marL="0" indent="0">
              <a:buNone/>
              <a:defRPr sz="7440"/>
            </a:lvl1pPr>
            <a:lvl2pPr marL="1214755" indent="0">
              <a:buNone/>
              <a:defRPr sz="6380"/>
            </a:lvl2pPr>
            <a:lvl3pPr marL="2430145" indent="0">
              <a:buNone/>
              <a:defRPr sz="5315"/>
            </a:lvl3pPr>
            <a:lvl4pPr marL="3644900" indent="0">
              <a:buNone/>
              <a:defRPr sz="4785"/>
            </a:lvl4pPr>
            <a:lvl5pPr marL="4860290" indent="0">
              <a:buNone/>
              <a:defRPr sz="4785"/>
            </a:lvl5pPr>
            <a:lvl6pPr marL="6075045" indent="0">
              <a:buNone/>
              <a:defRPr sz="4785"/>
            </a:lvl6pPr>
            <a:lvl7pPr marL="7289800" indent="0">
              <a:buNone/>
              <a:defRPr sz="4785"/>
            </a:lvl7pPr>
            <a:lvl8pPr marL="8505190" indent="0">
              <a:buNone/>
              <a:defRPr sz="4785"/>
            </a:lvl8pPr>
            <a:lvl9pPr marL="9719945" indent="0">
              <a:buNone/>
              <a:defRPr sz="478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153829" y="16789788"/>
            <a:ext cx="12951428" cy="222002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627691" y="11202758"/>
            <a:ext cx="13015213" cy="5189997"/>
          </a:xfrm>
        </p:spPr>
        <p:txBody>
          <a:bodyPr anchor="ctr"/>
          <a:lstStyle>
            <a:lvl1pPr marL="0" indent="0">
              <a:buNone/>
              <a:defRPr sz="7440"/>
            </a:lvl1pPr>
            <a:lvl2pPr marL="1214755" indent="0">
              <a:buNone/>
              <a:defRPr sz="6380"/>
            </a:lvl2pPr>
            <a:lvl3pPr marL="2430145" indent="0">
              <a:buNone/>
              <a:defRPr sz="5315"/>
            </a:lvl3pPr>
            <a:lvl4pPr marL="3644900" indent="0">
              <a:buNone/>
              <a:defRPr sz="4785"/>
            </a:lvl4pPr>
            <a:lvl5pPr marL="4860290" indent="0">
              <a:buNone/>
              <a:defRPr sz="4785"/>
            </a:lvl5pPr>
            <a:lvl6pPr marL="6075045" indent="0">
              <a:buNone/>
              <a:defRPr sz="4785"/>
            </a:lvl6pPr>
            <a:lvl7pPr marL="7289800" indent="0">
              <a:buNone/>
              <a:defRPr sz="4785"/>
            </a:lvl7pPr>
            <a:lvl8pPr marL="8505190" indent="0">
              <a:buNone/>
              <a:defRPr sz="4785"/>
            </a:lvl8pPr>
            <a:lvl9pPr marL="9719945" indent="0">
              <a:buNone/>
              <a:defRPr sz="478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627691" y="16789788"/>
            <a:ext cx="13015213" cy="222002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880000"/>
            <a:ext cx="10449843" cy="10079999"/>
          </a:xfrm>
        </p:spPr>
        <p:txBody>
          <a:bodyPr anchor="b"/>
          <a:lstStyle>
            <a:lvl1pPr>
              <a:defRPr sz="8505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74221" y="6220000"/>
            <a:ext cx="16402501" cy="30699998"/>
          </a:xfrm>
        </p:spPr>
        <p:txBody>
          <a:bodyPr/>
          <a:lstStyle>
            <a:lvl1pPr>
              <a:defRPr sz="8505"/>
            </a:lvl1pPr>
            <a:lvl2pPr>
              <a:defRPr sz="7440"/>
            </a:lvl2pPr>
            <a:lvl3pPr>
              <a:defRPr sz="6380"/>
            </a:lvl3pPr>
            <a:lvl4pPr>
              <a:defRPr sz="5315"/>
            </a:lvl4pPr>
            <a:lvl5pPr>
              <a:defRPr sz="5315"/>
            </a:lvl5pPr>
            <a:lvl6pPr>
              <a:defRPr sz="5315"/>
            </a:lvl6pPr>
            <a:lvl7pPr>
              <a:defRPr sz="5315"/>
            </a:lvl7pPr>
            <a:lvl8pPr>
              <a:defRPr sz="5315"/>
            </a:lvl8pPr>
            <a:lvl9pPr>
              <a:defRPr sz="531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20" y="12959999"/>
            <a:ext cx="10449843" cy="24010002"/>
          </a:xfrm>
        </p:spPr>
        <p:txBody>
          <a:bodyPr/>
          <a:lstStyle>
            <a:lvl1pPr marL="0" indent="0">
              <a:buNone/>
              <a:defRPr sz="4250"/>
            </a:lvl1pPr>
            <a:lvl2pPr marL="1214755" indent="0">
              <a:buNone/>
              <a:defRPr sz="3720"/>
            </a:lvl2pPr>
            <a:lvl3pPr marL="2430145" indent="0">
              <a:buNone/>
              <a:defRPr sz="3190"/>
            </a:lvl3pPr>
            <a:lvl4pPr marL="3644900" indent="0">
              <a:buNone/>
              <a:defRPr sz="2655"/>
            </a:lvl4pPr>
            <a:lvl5pPr marL="4860290" indent="0">
              <a:buNone/>
              <a:defRPr sz="2655"/>
            </a:lvl5pPr>
            <a:lvl6pPr marL="6075045" indent="0">
              <a:buNone/>
              <a:defRPr sz="2655"/>
            </a:lvl6pPr>
            <a:lvl7pPr marL="7289800" indent="0">
              <a:buNone/>
              <a:defRPr sz="2655"/>
            </a:lvl7pPr>
            <a:lvl8pPr marL="8505190" indent="0">
              <a:buNone/>
              <a:defRPr sz="2655"/>
            </a:lvl8pPr>
            <a:lvl9pPr marL="9719945" indent="0">
              <a:buNone/>
              <a:defRPr sz="265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880000"/>
            <a:ext cx="11069334" cy="10079999"/>
          </a:xfrm>
        </p:spPr>
        <p:txBody>
          <a:bodyPr anchor="b"/>
          <a:lstStyle>
            <a:lvl1pPr>
              <a:defRPr sz="8505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774221" y="2880006"/>
            <a:ext cx="16402501" cy="34039998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8505"/>
            </a:lvl1pPr>
            <a:lvl2pPr marL="1214755" indent="0">
              <a:buNone/>
              <a:defRPr sz="7440"/>
            </a:lvl2pPr>
            <a:lvl3pPr marL="2430145" indent="0">
              <a:buNone/>
              <a:defRPr sz="6380"/>
            </a:lvl3pPr>
            <a:lvl4pPr marL="3644900" indent="0">
              <a:buNone/>
              <a:defRPr sz="5315"/>
            </a:lvl4pPr>
            <a:lvl5pPr marL="4860290" indent="0">
              <a:buNone/>
              <a:defRPr sz="5315"/>
            </a:lvl5pPr>
            <a:lvl6pPr marL="6075045" indent="0">
              <a:buNone/>
              <a:defRPr sz="5315"/>
            </a:lvl6pPr>
            <a:lvl7pPr marL="7289800" indent="0">
              <a:buNone/>
              <a:defRPr sz="5315"/>
            </a:lvl7pPr>
            <a:lvl8pPr marL="8505190" indent="0">
              <a:buNone/>
              <a:defRPr sz="5315"/>
            </a:lvl8pPr>
            <a:lvl9pPr marL="9719945" indent="0">
              <a:buNone/>
              <a:defRPr sz="5315"/>
            </a:lvl9pPr>
          </a:lstStyle>
          <a:p>
            <a:pPr marL="0" marR="0" lvl="0" indent="0" algn="l" defTabSz="3240405" rtl="0" eaLnBrk="0" fontAlgn="base" latinLnBrk="0" hangingPunct="0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50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20" y="12959999"/>
            <a:ext cx="11069334" cy="24010002"/>
          </a:xfrm>
        </p:spPr>
        <p:txBody>
          <a:bodyPr/>
          <a:lstStyle>
            <a:lvl1pPr marL="0" indent="0">
              <a:buNone/>
              <a:defRPr sz="5315"/>
            </a:lvl1pPr>
            <a:lvl2pPr marL="1214755" indent="0">
              <a:buNone/>
              <a:defRPr sz="4785"/>
            </a:lvl2pPr>
            <a:lvl3pPr marL="2430145" indent="0">
              <a:buNone/>
              <a:defRPr sz="4250"/>
            </a:lvl3pPr>
            <a:lvl4pPr marL="3644900" indent="0">
              <a:buNone/>
              <a:defRPr sz="3720"/>
            </a:lvl4pPr>
            <a:lvl5pPr marL="4860290" indent="0">
              <a:buNone/>
              <a:defRPr sz="3720"/>
            </a:lvl5pPr>
            <a:lvl6pPr marL="6075045" indent="0">
              <a:buNone/>
              <a:defRPr sz="3720"/>
            </a:lvl6pPr>
            <a:lvl7pPr marL="7289800" indent="0">
              <a:buNone/>
              <a:defRPr sz="3720"/>
            </a:lvl7pPr>
            <a:lvl8pPr marL="8505190" indent="0">
              <a:buNone/>
              <a:defRPr sz="3720"/>
            </a:lvl8pPr>
            <a:lvl9pPr marL="9719945" indent="0">
              <a:buNone/>
              <a:defRPr sz="372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1619250" y="1730375"/>
            <a:ext cx="29160788" cy="71993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1619250" y="10080625"/>
            <a:ext cx="29160788" cy="285099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单击此处编辑母版文本样式</a:t>
            </a:r>
          </a:p>
          <a:p>
            <a:pPr lvl="1"/>
            <a:r>
              <a:rPr lang="en-US" altLang="en-US" dirty="0"/>
              <a:t>第二级</a:t>
            </a:r>
          </a:p>
          <a:p>
            <a:pPr lvl="2"/>
            <a:r>
              <a:rPr lang="en-US" altLang="en-US" dirty="0"/>
              <a:t>第三级</a:t>
            </a:r>
          </a:p>
          <a:p>
            <a:pPr lvl="3"/>
            <a:r>
              <a:rPr lang="en-US" altLang="en-US" dirty="0"/>
              <a:t>第四级</a:t>
            </a:r>
          </a:p>
          <a:p>
            <a:pPr lvl="4"/>
            <a:r>
              <a:rPr lang="en-US" altLang="en-US" dirty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1619250" y="39339838"/>
            <a:ext cx="7561263" cy="30003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defRPr sz="496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11069638" y="39339838"/>
            <a:ext cx="10260013" cy="30003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defRPr sz="496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23220363" y="39339838"/>
            <a:ext cx="7559675" cy="3000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49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240405" rtl="0" eaLnBrk="0" fontAlgn="base" hangingPunct="0">
        <a:spcBef>
          <a:spcPct val="0"/>
        </a:spcBef>
        <a:spcAft>
          <a:spcPct val="0"/>
        </a:spcAft>
        <a:defRPr sz="1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214755" indent="-1214755" algn="l" defTabSz="3240405" rtl="0" eaLnBrk="0" fontAlgn="base" hangingPunct="0">
        <a:spcBef>
          <a:spcPts val="350"/>
        </a:spcBef>
        <a:spcAft>
          <a:spcPct val="0"/>
        </a:spcAft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1pPr>
      <a:lvl2pPr marL="2632075" lvl="1" indent="-1011555" algn="l" defTabSz="3240405" rtl="0" eaLnBrk="0" fontAlgn="base" hangingPunct="0">
        <a:spcBef>
          <a:spcPts val="350"/>
        </a:spcBef>
        <a:spcAft>
          <a:spcPct val="0"/>
        </a:spcAft>
        <a:buChar char="–"/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lvl="2" indent="-809625" algn="l" defTabSz="3240405" rtl="0" eaLnBrk="0" fontAlgn="base" hangingPunct="0">
        <a:spcBef>
          <a:spcPts val="350"/>
        </a:spcBef>
        <a:spcAft>
          <a:spcPct val="0"/>
        </a:spcAft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5670550" lvl="3" indent="-811530" algn="l" defTabSz="3240405" rtl="0" eaLnBrk="0" fontAlgn="base" hangingPunct="0">
        <a:spcBef>
          <a:spcPts val="350"/>
        </a:spcBef>
        <a:spcAft>
          <a:spcPct val="0"/>
        </a:spcAft>
        <a:buChar char="–"/>
        <a:defRPr sz="700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lvl="4" indent="-809625" algn="l" defTabSz="3240405" rtl="0" eaLnBrk="0" fontAlgn="base" hangingPunct="0">
        <a:spcBef>
          <a:spcPts val="350"/>
        </a:spcBef>
        <a:spcAft>
          <a:spcPct val="0"/>
        </a:spcAft>
        <a:buChar char="»"/>
        <a:defRPr sz="7000" kern="1200">
          <a:solidFill>
            <a:schemeClr val="tx1"/>
          </a:solidFill>
          <a:latin typeface="+mn-lt"/>
          <a:ea typeface="+mn-ea"/>
          <a:cs typeface="+mn-cs"/>
        </a:defRPr>
      </a:lvl5pPr>
      <a:lvl6pPr marL="8909685" lvl="5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0530205" lvl="6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2150090" lvl="7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3769975" lvl="8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3239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638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619885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323977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486029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6480175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810006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9719945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1133983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12959715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 descr="C:\Users\LEGION\Desktop\微信图片_20231009112914.jpg微信图片_202310091129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952" y="-739"/>
            <a:ext cx="32400240" cy="431997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AutoShape 50"/>
          <p:cNvSpPr/>
          <p:nvPr/>
        </p:nvSpPr>
        <p:spPr>
          <a:xfrm>
            <a:off x="16521113" y="9142141"/>
            <a:ext cx="15244762" cy="32836122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lstStyle/>
          <a:p>
            <a:pPr eaLnBrk="1" hangingPunct="1"/>
            <a:endParaRPr lang="en-US" altLang="zh-CN" sz="8500" dirty="0">
              <a:latin typeface="Calibri" panose="020F0502020204030204" pitchFamily="34" charset="0"/>
            </a:endParaRPr>
          </a:p>
        </p:txBody>
      </p:sp>
      <p:sp>
        <p:nvSpPr>
          <p:cNvPr id="2052" name="AutoShape 4"/>
          <p:cNvSpPr/>
          <p:nvPr/>
        </p:nvSpPr>
        <p:spPr>
          <a:xfrm>
            <a:off x="561975" y="9142141"/>
            <a:ext cx="15246350" cy="33191722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lstStyle/>
          <a:p>
            <a:pPr eaLnBrk="1" hangingPunct="1"/>
            <a:endParaRPr lang="en-US" altLang="zh-CN" sz="8500" dirty="0">
              <a:latin typeface="Calibri" panose="020F0502020204030204" pitchFamily="34" charset="0"/>
            </a:endParaRPr>
          </a:p>
        </p:txBody>
      </p:sp>
      <p:sp>
        <p:nvSpPr>
          <p:cNvPr id="2053" name="Text Box 9"/>
          <p:cNvSpPr txBox="1"/>
          <p:nvPr/>
        </p:nvSpPr>
        <p:spPr>
          <a:xfrm>
            <a:off x="795068" y="11330656"/>
            <a:ext cx="14701838" cy="17692687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2054" name="Text Box 10"/>
          <p:cNvSpPr txBox="1"/>
          <p:nvPr/>
        </p:nvSpPr>
        <p:spPr>
          <a:xfrm>
            <a:off x="2846388" y="29589413"/>
            <a:ext cx="9299575" cy="1382712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8500" b="1" dirty="0">
                <a:latin typeface="Calibri" panose="020F0502020204030204" pitchFamily="34" charset="0"/>
              </a:rPr>
              <a:t>实验方法 </a:t>
            </a:r>
            <a:r>
              <a:rPr lang="en-US" altLang="zh-CN" sz="8500" b="1" dirty="0">
                <a:latin typeface="Calibri" panose="020F0502020204030204" pitchFamily="34" charset="0"/>
              </a:rPr>
              <a:t>Methods</a:t>
            </a:r>
          </a:p>
        </p:txBody>
      </p:sp>
      <p:sp>
        <p:nvSpPr>
          <p:cNvPr id="2055" name="Text Box 11"/>
          <p:cNvSpPr txBox="1"/>
          <p:nvPr/>
        </p:nvSpPr>
        <p:spPr>
          <a:xfrm>
            <a:off x="17068800" y="30181550"/>
            <a:ext cx="13309600" cy="1398588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8500" b="1" dirty="0">
                <a:latin typeface="Calibri" panose="020F0502020204030204" pitchFamily="34" charset="0"/>
              </a:rPr>
              <a:t>实验结论 </a:t>
            </a:r>
            <a:r>
              <a:rPr lang="en-US" altLang="zh-CN" sz="8500" b="1" dirty="0">
                <a:latin typeface="Calibri" panose="020F0502020204030204" pitchFamily="34" charset="0"/>
              </a:rPr>
              <a:t>Conclusions</a:t>
            </a:r>
          </a:p>
        </p:txBody>
      </p:sp>
      <p:sp>
        <p:nvSpPr>
          <p:cNvPr id="2057" name="Text Box 14"/>
          <p:cNvSpPr txBox="1"/>
          <p:nvPr/>
        </p:nvSpPr>
        <p:spPr>
          <a:xfrm>
            <a:off x="2846388" y="5018087"/>
            <a:ext cx="27716162" cy="3814762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12400" b="1" dirty="0">
                <a:latin typeface="Calibri" panose="020F0502020204030204" pitchFamily="34" charset="0"/>
              </a:rPr>
              <a:t>研究题目</a:t>
            </a:r>
            <a:r>
              <a:rPr lang="en-US" altLang="zh-CN" sz="12400" b="1" dirty="0">
                <a:latin typeface="Calibri" panose="020F0502020204030204" pitchFamily="34" charset="0"/>
              </a:rPr>
              <a:t>Title of the Research Study</a:t>
            </a:r>
          </a:p>
          <a:p>
            <a:pPr algn="ctr" eaLnBrk="1" hangingPunct="1"/>
            <a:r>
              <a:rPr lang="zh-CN" altLang="en-US" sz="7800" b="1" dirty="0">
                <a:latin typeface="Calibri" panose="020F0502020204030204" pitchFamily="34" charset="0"/>
              </a:rPr>
              <a:t>作者姓名 </a:t>
            </a:r>
            <a:r>
              <a:rPr lang="en-US" altLang="zh-CN" sz="7800" b="1" dirty="0">
                <a:latin typeface="Calibri" panose="020F0502020204030204" pitchFamily="34" charset="0"/>
              </a:rPr>
              <a:t>PEOPLE WHO DID THE STUDY</a:t>
            </a:r>
          </a:p>
          <a:p>
            <a:pPr algn="ctr" eaLnBrk="1" hangingPunct="1"/>
            <a:r>
              <a:rPr lang="zh-CN" altLang="en-US" sz="4000" b="1" i="1" dirty="0">
                <a:latin typeface="Calibri" panose="020F0502020204030204" pitchFamily="34" charset="0"/>
              </a:rPr>
              <a:t>单位名称 </a:t>
            </a:r>
            <a:r>
              <a:rPr lang="en-US" altLang="zh-CN" sz="4000" b="1" i="1" dirty="0">
                <a:latin typeface="Calibri" panose="020F0502020204030204" pitchFamily="34" charset="0"/>
              </a:rPr>
              <a:t>UNIVERSITIES AND/OR  ENTERPRISES THEY ARE AFFILIATED WITH</a:t>
            </a:r>
            <a:endParaRPr lang="en-US" altLang="zh-CN" sz="7800" dirty="0">
              <a:latin typeface="Calibri" panose="020F0502020204030204" pitchFamily="34" charset="0"/>
            </a:endParaRPr>
          </a:p>
        </p:txBody>
      </p:sp>
      <p:sp>
        <p:nvSpPr>
          <p:cNvPr id="2058" name="Text Box 19"/>
          <p:cNvSpPr txBox="1"/>
          <p:nvPr/>
        </p:nvSpPr>
        <p:spPr>
          <a:xfrm>
            <a:off x="17408525" y="22173693"/>
            <a:ext cx="6132513" cy="1076325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6400" b="1" i="1" dirty="0">
                <a:latin typeface="Calibri" panose="020F0502020204030204" pitchFamily="34" charset="0"/>
              </a:rPr>
              <a:t>插图 </a:t>
            </a:r>
            <a:r>
              <a:rPr lang="en-US" altLang="zh-CN" sz="6400" b="1" i="1" dirty="0">
                <a:latin typeface="Calibri" panose="020F0502020204030204" pitchFamily="34" charset="0"/>
              </a:rPr>
              <a:t>Figure #1</a:t>
            </a:r>
          </a:p>
        </p:txBody>
      </p:sp>
      <p:sp>
        <p:nvSpPr>
          <p:cNvPr id="2059" name="Text Box 25"/>
          <p:cNvSpPr txBox="1"/>
          <p:nvPr/>
        </p:nvSpPr>
        <p:spPr>
          <a:xfrm>
            <a:off x="24815800" y="22202108"/>
            <a:ext cx="6132513" cy="1074738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6400" b="1" i="1" dirty="0">
                <a:latin typeface="Calibri" panose="020F0502020204030204" pitchFamily="34" charset="0"/>
              </a:rPr>
              <a:t>插图 </a:t>
            </a:r>
            <a:r>
              <a:rPr lang="en-US" altLang="zh-CN" sz="6400" b="1" i="1" dirty="0">
                <a:latin typeface="Calibri" panose="020F0502020204030204" pitchFamily="34" charset="0"/>
              </a:rPr>
              <a:t>Figure #2</a:t>
            </a:r>
          </a:p>
        </p:txBody>
      </p:sp>
      <p:sp>
        <p:nvSpPr>
          <p:cNvPr id="2060" name="AutoShape 26"/>
          <p:cNvSpPr/>
          <p:nvPr/>
        </p:nvSpPr>
        <p:spPr>
          <a:xfrm>
            <a:off x="24815800" y="23872910"/>
            <a:ext cx="6188075" cy="5116512"/>
          </a:xfrm>
          <a:prstGeom prst="flowChartOr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lstStyle/>
          <a:p>
            <a:pPr eaLnBrk="1" hangingPunct="1"/>
            <a:endParaRPr lang="en-US" altLang="zh-CN" sz="8500" dirty="0">
              <a:latin typeface="Calibri" panose="020F0502020204030204" pitchFamily="34" charset="0"/>
            </a:endParaRPr>
          </a:p>
        </p:txBody>
      </p:sp>
      <p:sp>
        <p:nvSpPr>
          <p:cNvPr id="2061" name="Text Box 27"/>
          <p:cNvSpPr txBox="1"/>
          <p:nvPr/>
        </p:nvSpPr>
        <p:spPr>
          <a:xfrm>
            <a:off x="20854988" y="36945888"/>
            <a:ext cx="8497887" cy="1074737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6400" dirty="0">
                <a:latin typeface="Calibri" panose="020F0502020204030204" pitchFamily="34" charset="0"/>
              </a:rPr>
              <a:t>相关介绍</a:t>
            </a:r>
            <a:r>
              <a:rPr lang="en-US" altLang="zh-CN" sz="6400" dirty="0">
                <a:latin typeface="Calibri" panose="020F0502020204030204" pitchFamily="34" charset="0"/>
              </a:rPr>
              <a:t>Bibliography</a:t>
            </a:r>
          </a:p>
        </p:txBody>
      </p:sp>
      <p:sp>
        <p:nvSpPr>
          <p:cNvPr id="2062" name="Rectangle 35"/>
          <p:cNvSpPr/>
          <p:nvPr/>
        </p:nvSpPr>
        <p:spPr>
          <a:xfrm>
            <a:off x="17108470" y="23837985"/>
            <a:ext cx="6750050" cy="51514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4" tIns="45001" rIns="90004" bIns="45001" anchor="ctr" anchorCtr="0"/>
          <a:lstStyle/>
          <a:p>
            <a:pPr algn="ctr" defTabSz="898525"/>
            <a:r>
              <a:rPr lang="zh-CN" altLang="en-US" sz="4300" dirty="0">
                <a:latin typeface="Times New Roman" panose="02020603050405020304" pitchFamily="18" charset="0"/>
              </a:rPr>
              <a:t>图表或图片</a:t>
            </a:r>
            <a:endParaRPr lang="en-US" altLang="zh-CN" sz="4300" dirty="0">
              <a:latin typeface="Times New Roman" panose="02020603050405020304" pitchFamily="18" charset="0"/>
            </a:endParaRPr>
          </a:p>
          <a:p>
            <a:pPr algn="ctr" defTabSz="898525"/>
            <a:r>
              <a:rPr lang="en-US" altLang="zh-CN" sz="4300" dirty="0">
                <a:latin typeface="Times New Roman" panose="02020603050405020304" pitchFamily="18" charset="0"/>
              </a:rPr>
              <a:t>CHART or PICTURE</a:t>
            </a:r>
          </a:p>
        </p:txBody>
      </p:sp>
      <p:sp>
        <p:nvSpPr>
          <p:cNvPr id="2063" name="Text Box 36"/>
          <p:cNvSpPr txBox="1"/>
          <p:nvPr/>
        </p:nvSpPr>
        <p:spPr>
          <a:xfrm>
            <a:off x="1265238" y="31740475"/>
            <a:ext cx="14157325" cy="10399713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lstStyle/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31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YyyyyyyyyyyyyyyyyyyyyyyyyyyyyyyyyyyyyyyyyyyyyyyyyyyyyyyyyyyyyyyyyyyyyyyyyyyyyyyyyyyyyyyyyyyyyyyyyyyyyyyyyyyyyyyyyyyyyyyyyyyyyyyyyyyyyyyyyyyyyyyyyyyyyyyyyyyyyyyYyyyyyyyyyyyyyyyyyyyyyyyyyyyyyyyyyyyyyyyyyyyyyyyyyyyyyyyyyyyyyy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31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xxxxxxxxxxxxxxxxxxxxxxxxxxxxxxxxxxxxxxxxxxxxxxxxxxxxxxxxxxxxxxxxxxxxxxxxxxxxxxxxxxxxxxxxxxxxxxxxxxxxxxxxxxxxxxxxxxxxxxxxxxxxxxxxxxxxxxxxxxxxxxxxxxxxxxxxxxxxxxxxxxxxxxxxxxxxxxxxxxxxxxxxxxxxxxx.</a:t>
            </a:r>
            <a:endParaRPr lang="en-US" altLang="zh-CN" sz="3100" b="1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3100" b="1" dirty="0">
              <a:latin typeface="Times New Roman" panose="02020603050405020304" pitchFamily="18" charset="0"/>
            </a:endParaRPr>
          </a:p>
          <a:p>
            <a:pPr defTabSz="603250"/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2064" name="Text Box 38"/>
          <p:cNvSpPr txBox="1"/>
          <p:nvPr/>
        </p:nvSpPr>
        <p:spPr>
          <a:xfrm>
            <a:off x="17408525" y="38331775"/>
            <a:ext cx="13646150" cy="2926196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lstStyle/>
          <a:p>
            <a:pPr marL="335280" indent="-335280" defTabSz="603250">
              <a:lnSpc>
                <a:spcPct val="95000"/>
              </a:lnSpc>
              <a:buNone/>
            </a:pPr>
            <a:endParaRPr lang="en-US" altLang="zh-CN" sz="2800" b="1" u="sng" dirty="0">
              <a:latin typeface="Times New Roman" panose="02020603050405020304" pitchFamily="18" charset="0"/>
            </a:endParaRPr>
          </a:p>
          <a:p>
            <a:pPr marL="335280" indent="-335280" defTabSz="603250">
              <a:lnSpc>
                <a:spcPct val="95000"/>
              </a:lnSpc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Xxxxxxxxxxxxxxxxxxxxxxxxxxxxxxxxxxxxxxxxxxxxxxxxxxxxxxxxxxxxxxxxxxxxxxxxxxxxxxxxxxxxxxxxxxx</a:t>
            </a:r>
          </a:p>
          <a:p>
            <a:pPr marL="335280" indent="-335280" defTabSz="603250">
              <a:lnSpc>
                <a:spcPct val="95000"/>
              </a:lnSpc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Xxxxxxxxxxxxxxxxxxxxxxxxxxxxxxxxxxxxxxxxxxxxxxxxxxxxxxxxxxxxxxxxxxxxxxxxxxxxxxxxxxxxxxxxxxxx</a:t>
            </a:r>
          </a:p>
          <a:p>
            <a:pPr marL="335280" indent="-335280" defTabSz="603250">
              <a:lnSpc>
                <a:spcPct val="95000"/>
              </a:lnSpc>
              <a:buFont typeface="Symbol" panose="05050102010706020507" pitchFamily="18" charset="2"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</a:t>
            </a:r>
          </a:p>
        </p:txBody>
      </p:sp>
      <p:sp>
        <p:nvSpPr>
          <p:cNvPr id="2065" name="Text Box 39"/>
          <p:cNvSpPr txBox="1"/>
          <p:nvPr/>
        </p:nvSpPr>
        <p:spPr>
          <a:xfrm>
            <a:off x="16979900" y="11369200"/>
            <a:ext cx="14130337" cy="10382083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lstStyle/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defTabSz="603250">
              <a:lnSpc>
                <a:spcPct val="95000"/>
              </a:lnSpc>
            </a:pPr>
            <a:endParaRPr lang="en-US" altLang="zh-CN" sz="31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defTabSz="603250">
              <a:lnSpc>
                <a:spcPct val="95000"/>
              </a:lnSpc>
            </a:pPr>
            <a:endParaRPr lang="en-US" altLang="zh-CN" sz="3100" b="1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3100" b="1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2066" name="Text Box 40"/>
          <p:cNvSpPr txBox="1"/>
          <p:nvPr/>
        </p:nvSpPr>
        <p:spPr>
          <a:xfrm>
            <a:off x="16895763" y="31869063"/>
            <a:ext cx="14298612" cy="4564062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lstStyle/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1900" dirty="0">
              <a:latin typeface="Times New Roman" panose="02020603050405020304" pitchFamily="18" charset="0"/>
            </a:endParaRPr>
          </a:p>
        </p:txBody>
      </p:sp>
      <p:sp>
        <p:nvSpPr>
          <p:cNvPr id="2067" name="Text Box 42"/>
          <p:cNvSpPr txBox="1"/>
          <p:nvPr/>
        </p:nvSpPr>
        <p:spPr>
          <a:xfrm>
            <a:off x="3780631" y="9777413"/>
            <a:ext cx="9126538" cy="1398587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8500" b="1" dirty="0">
                <a:latin typeface="Calibri" panose="020F0502020204030204" pitchFamily="34" charset="0"/>
              </a:rPr>
              <a:t>介绍 </a:t>
            </a:r>
            <a:r>
              <a:rPr lang="en-US" altLang="zh-CN" sz="8500" b="1" dirty="0">
                <a:latin typeface="Calibri" panose="020F0502020204030204" pitchFamily="34" charset="0"/>
              </a:rPr>
              <a:t>Introduction</a:t>
            </a:r>
          </a:p>
        </p:txBody>
      </p:sp>
      <p:sp>
        <p:nvSpPr>
          <p:cNvPr id="2068" name="Text Box 43"/>
          <p:cNvSpPr txBox="1"/>
          <p:nvPr/>
        </p:nvSpPr>
        <p:spPr>
          <a:xfrm>
            <a:off x="19546094" y="9706767"/>
            <a:ext cx="9194800" cy="1398588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8500" b="1" dirty="0">
                <a:latin typeface="Calibri" panose="020F0502020204030204" pitchFamily="34" charset="0"/>
              </a:rPr>
              <a:t>实验成果 </a:t>
            </a:r>
            <a:r>
              <a:rPr lang="en-US" altLang="zh-CN" sz="8500" b="1" dirty="0">
                <a:latin typeface="Calibri" panose="020F0502020204030204" pitchFamily="34" charset="0"/>
              </a:rPr>
              <a:t>Results</a:t>
            </a:r>
          </a:p>
        </p:txBody>
      </p:sp>
      <p:sp>
        <p:nvSpPr>
          <p:cNvPr id="2069" name="Text Box 49"/>
          <p:cNvSpPr txBox="1"/>
          <p:nvPr/>
        </p:nvSpPr>
        <p:spPr>
          <a:xfrm>
            <a:off x="28003061" y="1390170"/>
            <a:ext cx="3762814" cy="28921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90004" tIns="396000" rIns="90004" bIns="45001" anchor="ctr" anchorCtr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6600" b="1" dirty="0">
                <a:latin typeface="Calibri" panose="020F0502020204030204" pitchFamily="34" charset="0"/>
              </a:rPr>
              <a:t>单位标识 </a:t>
            </a:r>
            <a:r>
              <a:rPr lang="en-US" altLang="zh-CN" sz="6600" b="1" dirty="0">
                <a:latin typeface="Calibri" panose="020F0502020204030204" pitchFamily="34" charset="0"/>
              </a:rPr>
              <a:t>Logo</a:t>
            </a:r>
          </a:p>
          <a:p>
            <a:pPr algn="ctr" eaLnBrk="1" hangingPunct="1">
              <a:spcBef>
                <a:spcPct val="50000"/>
              </a:spcBef>
            </a:pPr>
            <a:endParaRPr lang="en-US" altLang="zh-CN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4bd0f03b-edd2-49dc-97b3-7dce572252c3"/>
  <p:tag name="COMMONDATA" val="eyJoZGlkIjoiMGVmNmE4MjljMTZhMjc2ZDMyZDc1MmQzZGNkMTYxZT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80</Words>
  <Application>Microsoft Office PowerPoint</Application>
  <PresentationFormat>自定义</PresentationFormat>
  <Paragraphs>41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Arial</vt:lpstr>
      <vt:lpstr>Calibri</vt:lpstr>
      <vt:lpstr>Symbol</vt:lpstr>
      <vt:lpstr>Times New Roman</vt:lpstr>
      <vt:lpstr>默认设计模板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Faye W</dc:creator>
  <cp:lastModifiedBy>Han BAO 包晗</cp:lastModifiedBy>
  <cp:revision>9</cp:revision>
  <dcterms:created xsi:type="dcterms:W3CDTF">2021-03-24T06:06:00Z</dcterms:created>
  <dcterms:modified xsi:type="dcterms:W3CDTF">2023-10-09T07:25:22Z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5D141271167E4F25BE88EDA6C5CED179_13</vt:lpwstr>
  </property>
</Properties>
</file>